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4C07A6-A4FC-4FF7-9C84-328CB49F58DD}" type="datetimeFigureOut">
              <a:rPr lang="en-US" smtClean="0"/>
              <a:t>2/23/2014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366D40-FA66-4637-B51F-85F2FBAA1BE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366D40-FA66-4637-B51F-85F2FBAA1BE9}"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366D40-FA66-4637-B51F-85F2FBAA1BE9}"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030CB2-9516-48A9-8B8E-8780311ABCD8}" type="datetimeFigureOut">
              <a:rPr lang="en-US" smtClean="0"/>
              <a:t>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9536A-8785-4352-B81A-6491B91C41C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30CB2-9516-48A9-8B8E-8780311ABCD8}" type="datetimeFigureOut">
              <a:rPr lang="en-US" smtClean="0"/>
              <a:t>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9536A-8785-4352-B81A-6491B91C41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30CB2-9516-48A9-8B8E-8780311ABCD8}" type="datetimeFigureOut">
              <a:rPr lang="en-US" smtClean="0"/>
              <a:t>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9536A-8785-4352-B81A-6491B91C41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30CB2-9516-48A9-8B8E-8780311ABCD8}" type="datetimeFigureOut">
              <a:rPr lang="en-US" smtClean="0"/>
              <a:t>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9536A-8785-4352-B81A-6491B91C41C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030CB2-9516-48A9-8B8E-8780311ABCD8}" type="datetimeFigureOut">
              <a:rPr lang="en-US" smtClean="0"/>
              <a:t>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9536A-8785-4352-B81A-6491B91C41C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030CB2-9516-48A9-8B8E-8780311ABCD8}" type="datetimeFigureOut">
              <a:rPr lang="en-US" smtClean="0"/>
              <a:t>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9536A-8785-4352-B81A-6491B91C41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030CB2-9516-48A9-8B8E-8780311ABCD8}" type="datetimeFigureOut">
              <a:rPr lang="en-US" smtClean="0"/>
              <a:t>2/23/2014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29536A-8785-4352-B81A-6491B91C41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030CB2-9516-48A9-8B8E-8780311ABCD8}" type="datetimeFigureOut">
              <a:rPr lang="en-US" smtClean="0"/>
              <a:t>2/23/2014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29536A-8785-4352-B81A-6491B91C41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30CB2-9516-48A9-8B8E-8780311ABCD8}" type="datetimeFigureOut">
              <a:rPr lang="en-US" smtClean="0"/>
              <a:t>2/23/2014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29536A-8785-4352-B81A-6491B91C41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030CB2-9516-48A9-8B8E-8780311ABCD8}" type="datetimeFigureOut">
              <a:rPr lang="en-US" smtClean="0"/>
              <a:t>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9536A-8785-4352-B81A-6491B91C41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030CB2-9516-48A9-8B8E-8780311ABCD8}" type="datetimeFigureOut">
              <a:rPr lang="en-US" smtClean="0"/>
              <a:t>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9536A-8785-4352-B81A-6491B91C41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30CB2-9516-48A9-8B8E-8780311ABCD8}" type="datetimeFigureOut">
              <a:rPr lang="en-US" smtClean="0"/>
              <a:t>2/23/2014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9536A-8785-4352-B81A-6491B91C41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2" Type="http://schemas.openxmlformats.org/officeDocument/2006/relationships/hyperlink" Target="http://sg.search.yahoo.com/r/_ylt=A2oKmLOV5AlT0ygA7AYj4gt.;_ylu=X3oDMTE1MmFrNjk1BHNlYwNzcgRwb3MDMQRjb2xvA3NnMwR2dGlkA01TWVNHQzFfNzE-/SIG=11efk4n1f/EXP=1393186069/**http%3a/marinabaysands.co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en-US" b="1" u="sng" dirty="0" smtClean="0"/>
              <a:t>Marina Bay Sands Singapore</a:t>
            </a:r>
            <a:endParaRPr lang="en-US" b="1" u="sng" dirty="0"/>
          </a:p>
        </p:txBody>
      </p:sp>
      <p:sp>
        <p:nvSpPr>
          <p:cNvPr id="3" name="Subtitle 2"/>
          <p:cNvSpPr>
            <a:spLocks noGrp="1"/>
          </p:cNvSpPr>
          <p:nvPr>
            <p:ph type="subTitle" idx="1"/>
          </p:nvPr>
        </p:nvSpPr>
        <p:spPr>
          <a:xfrm>
            <a:off x="1371600" y="5105400"/>
            <a:ext cx="6400800" cy="1752600"/>
          </a:xfrm>
        </p:spPr>
        <p:txBody>
          <a:bodyPr/>
          <a:lstStyle/>
          <a:p>
            <a:r>
              <a:rPr lang="en-US" dirty="0" smtClean="0"/>
              <a:t>4_Elvia_Goh_1E2</a:t>
            </a:r>
            <a:endParaRPr lang="en-US" dirty="0"/>
          </a:p>
        </p:txBody>
      </p:sp>
      <p:pic>
        <p:nvPicPr>
          <p:cNvPr id="11268" name="Picture 4" descr="http://www.healthfreakmommy.com/wp-content/uploads/2013/12/lazer0.jpg"/>
          <p:cNvPicPr>
            <a:picLocks noChangeAspect="1" noChangeArrowheads="1"/>
          </p:cNvPicPr>
          <p:nvPr/>
        </p:nvPicPr>
        <p:blipFill>
          <a:blip r:embed="rId2" cstate="print"/>
          <a:srcRect/>
          <a:stretch>
            <a:fillRect/>
          </a:stretch>
        </p:blipFill>
        <p:spPr bwMode="auto">
          <a:xfrm>
            <a:off x="2133600" y="1600200"/>
            <a:ext cx="5029200" cy="304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00200" y="838200"/>
          <a:ext cx="6096000" cy="3429000"/>
        </p:xfrm>
        <a:graphic>
          <a:graphicData uri="http://schemas.openxmlformats.org/drawingml/2006/table">
            <a:tbl>
              <a:tblPr firstRow="1" bandRow="1">
                <a:tableStyleId>{00A15C55-8517-42AA-B614-E9B94910E393}</a:tableStyleId>
              </a:tblPr>
              <a:tblGrid>
                <a:gridCol w="6096000"/>
              </a:tblGrid>
              <a:tr h="546100">
                <a:tc>
                  <a:txBody>
                    <a:bodyPr/>
                    <a:lstStyle/>
                    <a:p>
                      <a:pPr algn="ctr"/>
                      <a:r>
                        <a:rPr lang="en-US" sz="2400" dirty="0" smtClean="0">
                          <a:effectLst>
                            <a:outerShdw blurRad="38100" dist="38100" dir="2700000" algn="tl">
                              <a:srgbClr val="000000">
                                <a:alpha val="43137"/>
                              </a:srgbClr>
                            </a:outerShdw>
                          </a:effectLst>
                        </a:rPr>
                        <a:t>IMMERSE YOURSELF IN THESE</a:t>
                      </a:r>
                      <a:r>
                        <a:rPr lang="en-US" sz="2400" baseline="0" dirty="0" smtClean="0">
                          <a:effectLst>
                            <a:outerShdw blurRad="38100" dist="38100" dir="2700000" algn="tl">
                              <a:srgbClr val="000000">
                                <a:alpha val="43137"/>
                              </a:srgbClr>
                            </a:outerShdw>
                          </a:effectLst>
                        </a:rPr>
                        <a:t> ZONES</a:t>
                      </a:r>
                      <a:endParaRPr lang="en-US" sz="2400" dirty="0">
                        <a:effectLst>
                          <a:outerShdw blurRad="38100" dist="38100" dir="2700000" algn="tl">
                            <a:srgbClr val="000000">
                              <a:alpha val="43137"/>
                            </a:srgbClr>
                          </a:outerShdw>
                        </a:effectLst>
                      </a:endParaRPr>
                    </a:p>
                  </a:txBody>
                  <a:tcPr/>
                </a:tc>
              </a:tr>
              <a:tr h="546100">
                <a:tc>
                  <a:txBody>
                    <a:bodyPr/>
                    <a:lstStyle/>
                    <a:p>
                      <a:pPr algn="ctr"/>
                      <a:r>
                        <a:rPr lang="en-US" sz="2400" b="1" dirty="0" smtClean="0">
                          <a:effectLst>
                            <a:outerShdw blurRad="38100" dist="38100" dir="2700000" algn="tl">
                              <a:srgbClr val="000000">
                                <a:alpha val="43137"/>
                              </a:srgbClr>
                            </a:outerShdw>
                          </a:effectLst>
                          <a:hlinkClick r:id="" action="ppaction://hlinkshowjump?jump=nextslide"/>
                        </a:rPr>
                        <a:t>Art Science</a:t>
                      </a:r>
                      <a:r>
                        <a:rPr lang="en-US" sz="2400" b="1" baseline="0" dirty="0" smtClean="0">
                          <a:effectLst>
                            <a:outerShdw blurRad="38100" dist="38100" dir="2700000" algn="tl">
                              <a:srgbClr val="000000">
                                <a:alpha val="43137"/>
                              </a:srgbClr>
                            </a:outerShdw>
                          </a:effectLst>
                          <a:hlinkClick r:id="" action="ppaction://hlinkshowjump?jump=nextslide"/>
                        </a:rPr>
                        <a:t> Museum </a:t>
                      </a:r>
                      <a:endParaRPr lang="en-US" sz="2400" b="1" dirty="0">
                        <a:effectLst>
                          <a:outerShdw blurRad="38100" dist="38100" dir="2700000" algn="tl">
                            <a:srgbClr val="000000">
                              <a:alpha val="43137"/>
                            </a:srgbClr>
                          </a:outerShdw>
                        </a:effectLst>
                      </a:endParaRPr>
                    </a:p>
                  </a:txBody>
                  <a:tcPr/>
                </a:tc>
              </a:tr>
              <a:tr h="546100">
                <a:tc>
                  <a:txBody>
                    <a:bodyPr/>
                    <a:lstStyle/>
                    <a:p>
                      <a:pPr algn="ctr"/>
                      <a:r>
                        <a:rPr lang="en-US" sz="2400" b="1" dirty="0" smtClean="0">
                          <a:effectLst>
                            <a:outerShdw blurRad="38100" dist="38100" dir="2700000" algn="tl">
                              <a:srgbClr val="000000">
                                <a:alpha val="43137"/>
                              </a:srgbClr>
                            </a:outerShdw>
                          </a:effectLst>
                          <a:hlinkClick r:id="rId2" action="ppaction://hlinksldjump"/>
                        </a:rPr>
                        <a:t>Spa</a:t>
                      </a:r>
                      <a:endParaRPr lang="en-US" sz="2400" b="1" dirty="0">
                        <a:effectLst>
                          <a:outerShdw blurRad="38100" dist="38100" dir="2700000" algn="tl">
                            <a:srgbClr val="000000">
                              <a:alpha val="43137"/>
                            </a:srgbClr>
                          </a:outerShdw>
                        </a:effectLst>
                      </a:endParaRPr>
                    </a:p>
                  </a:txBody>
                  <a:tcPr/>
                </a:tc>
              </a:tr>
              <a:tr h="546100">
                <a:tc>
                  <a:txBody>
                    <a:bodyPr/>
                    <a:lstStyle/>
                    <a:p>
                      <a:pPr algn="ctr"/>
                      <a:r>
                        <a:rPr lang="en-US" sz="2400" b="1" dirty="0" smtClean="0">
                          <a:effectLst>
                            <a:outerShdw blurRad="38100" dist="38100" dir="2700000" algn="tl">
                              <a:srgbClr val="000000">
                                <a:alpha val="43137"/>
                              </a:srgbClr>
                            </a:outerShdw>
                          </a:effectLst>
                          <a:hlinkClick r:id="rId3" action="ppaction://hlinksldjump"/>
                        </a:rPr>
                        <a:t>Entertainment</a:t>
                      </a:r>
                      <a:endParaRPr lang="en-US" sz="2400" b="1" dirty="0">
                        <a:effectLst>
                          <a:outerShdw blurRad="38100" dist="38100" dir="2700000" algn="tl">
                            <a:srgbClr val="000000">
                              <a:alpha val="43137"/>
                            </a:srgbClr>
                          </a:outerShdw>
                        </a:effectLst>
                      </a:endParaRPr>
                    </a:p>
                  </a:txBody>
                  <a:tcPr/>
                </a:tc>
              </a:tr>
              <a:tr h="546100">
                <a:tc>
                  <a:txBody>
                    <a:bodyPr/>
                    <a:lstStyle/>
                    <a:p>
                      <a:pPr algn="ctr"/>
                      <a:r>
                        <a:rPr lang="en-US" sz="2400" b="1" dirty="0" smtClean="0">
                          <a:effectLst>
                            <a:outerShdw blurRad="38100" dist="38100" dir="2700000" algn="tl">
                              <a:srgbClr val="000000">
                                <a:alpha val="43137"/>
                              </a:srgbClr>
                            </a:outerShdw>
                          </a:effectLst>
                          <a:hlinkClick r:id="rId4" action="ppaction://hlinksldjump"/>
                        </a:rPr>
                        <a:t>Shoppes</a:t>
                      </a:r>
                      <a:endParaRPr lang="en-US" sz="2400" b="1" dirty="0">
                        <a:effectLst>
                          <a:outerShdw blurRad="38100" dist="38100" dir="2700000" algn="tl">
                            <a:srgbClr val="000000">
                              <a:alpha val="43137"/>
                            </a:srgbClr>
                          </a:outerShdw>
                        </a:effectLst>
                      </a:endParaRPr>
                    </a:p>
                  </a:txBody>
                  <a:tcPr/>
                </a:tc>
              </a:tr>
              <a:tr h="698500">
                <a:tc>
                  <a:txBody>
                    <a:bodyPr/>
                    <a:lstStyle/>
                    <a:p>
                      <a:pPr algn="ctr"/>
                      <a:r>
                        <a:rPr lang="en-US" b="1" strike="noStrike" dirty="0" smtClean="0">
                          <a:effectLst>
                            <a:outerShdw blurRad="38100" dist="38100" dir="2700000" algn="tl">
                              <a:srgbClr val="000000">
                                <a:alpha val="43137"/>
                              </a:srgbClr>
                            </a:outerShdw>
                          </a:effectLst>
                          <a:hlinkClick r:id="rId5" action="ppaction://hlinksldjump"/>
                        </a:rPr>
                        <a:t>ACCOMMODATIONS</a:t>
                      </a:r>
                      <a:endParaRPr lang="en-US" b="1" strike="noStrike" dirty="0">
                        <a:effectLst>
                          <a:outerShdw blurRad="38100" dist="38100" dir="2700000" algn="tl">
                            <a:srgbClr val="000000">
                              <a:alpha val="43137"/>
                            </a:srgbClr>
                          </a:outerShdw>
                        </a:effectLst>
                      </a:endParaRP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blip>
          <a:srcRect/>
          <a:stretch>
            <a:fillRect l="-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effectLst>
                  <a:outerShdw blurRad="38100" dist="38100" dir="2700000" algn="tl">
                    <a:srgbClr val="000000">
                      <a:alpha val="43137"/>
                    </a:srgbClr>
                  </a:outerShdw>
                </a:effectLst>
              </a:rPr>
              <a:t>ArtScience</a:t>
            </a:r>
            <a:r>
              <a:rPr lang="en-US" b="1" u="sng" dirty="0" smtClean="0">
                <a:effectLst>
                  <a:outerShdw blurRad="38100" dist="38100" dir="2700000" algn="tl">
                    <a:srgbClr val="000000">
                      <a:alpha val="43137"/>
                    </a:srgbClr>
                  </a:outerShdw>
                </a:effectLst>
              </a:rPr>
              <a:t> Museum</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effectLst>
                  <a:outerShdw blurRad="38100" dist="38100" dir="2700000" algn="tl">
                    <a:srgbClr val="000000">
                      <a:alpha val="43137"/>
                    </a:srgbClr>
                  </a:outerShdw>
                </a:effectLst>
              </a:rPr>
              <a:t>Dinosaurs: Dawn to Extinction </a:t>
            </a:r>
          </a:p>
          <a:p>
            <a:r>
              <a:rPr lang="en-US" b="1" dirty="0" smtClean="0">
                <a:effectLst>
                  <a:outerShdw blurRad="38100" dist="38100" dir="2700000" algn="tl">
                    <a:srgbClr val="000000">
                      <a:alpha val="43137"/>
                    </a:srgbClr>
                  </a:outerShdw>
                </a:effectLst>
              </a:rPr>
              <a:t>Get transported back to the Precambrian, Triassic, Jurassic and Cretaceous prehistoric periods in the exhibition of its kind, and relive the dinosaurs’ natural environment as you uncover how the different species lived on earth.</a:t>
            </a:r>
            <a:endParaRPr lang="en-US" b="1" dirty="0">
              <a:effectLst>
                <a:outerShdw blurRad="38100" dist="38100" dir="2700000" algn="tl">
                  <a:srgbClr val="000000">
                    <a:alpha val="43137"/>
                  </a:srgbClr>
                </a:outerShdw>
              </a:effectLst>
            </a:endParaRPr>
          </a:p>
        </p:txBody>
      </p:sp>
      <p:sp>
        <p:nvSpPr>
          <p:cNvPr id="4" name="Action Button: Home 3">
            <a:hlinkClick r:id="" action="ppaction://hlinkshowjump?jump=previousslide" highlightClick="1"/>
          </p:cNvPr>
          <p:cNvSpPr/>
          <p:nvPr/>
        </p:nvSpPr>
        <p:spPr>
          <a:xfrm>
            <a:off x="7315200" y="762000"/>
            <a:ext cx="990600" cy="914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6000"/>
            <a:lum/>
          </a:blip>
          <a:srcRect/>
          <a:stretch>
            <a:fillRect l="-48000" r="-5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Spa</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effectLst>
                  <a:outerShdw blurRad="38100" dist="38100" dir="2700000" algn="tl">
                    <a:srgbClr val="000000">
                      <a:alpha val="43137"/>
                    </a:srgbClr>
                  </a:outerShdw>
                </a:effectLst>
              </a:rPr>
              <a:t>Banyan Tree Spa at Marina Bay Sands </a:t>
            </a:r>
          </a:p>
          <a:p>
            <a:r>
              <a:rPr lang="en-US" b="1" dirty="0" smtClean="0">
                <a:effectLst>
                  <a:outerShdw blurRad="38100" dist="38100" dir="2700000" algn="tl">
                    <a:srgbClr val="000000">
                      <a:alpha val="43137"/>
                    </a:srgbClr>
                  </a:outerShdw>
                </a:effectLst>
              </a:rPr>
              <a:t>Experience the restorative power of touch. Discover award-winning physical, mental, and spiritual renewal at Banyan Tree Spa – fifty-five </a:t>
            </a:r>
            <a:r>
              <a:rPr lang="en-US" b="1" dirty="0" err="1" smtClean="0">
                <a:effectLst>
                  <a:outerShdw blurRad="38100" dist="38100" dir="2700000" algn="tl">
                    <a:srgbClr val="000000">
                      <a:alpha val="43137"/>
                    </a:srgbClr>
                  </a:outerShdw>
                </a:effectLst>
              </a:rPr>
              <a:t>storeys</a:t>
            </a:r>
            <a:r>
              <a:rPr lang="en-US" b="1" dirty="0" smtClean="0">
                <a:effectLst>
                  <a:outerShdw blurRad="38100" dist="38100" dir="2700000" algn="tl">
                    <a:srgbClr val="000000">
                      <a:alpha val="43137"/>
                    </a:srgbClr>
                  </a:outerShdw>
                </a:effectLst>
              </a:rPr>
              <a:t> above the ground. Immerse yourself in an indulgent array off massages designed to soothe your senses and body.</a:t>
            </a:r>
            <a:endParaRPr lang="en-US" b="1" dirty="0">
              <a:effectLst>
                <a:outerShdw blurRad="38100" dist="38100" dir="2700000" algn="tl">
                  <a:srgbClr val="000000">
                    <a:alpha val="43137"/>
                  </a:srgbClr>
                </a:outerShdw>
              </a:effectLst>
            </a:endParaRPr>
          </a:p>
        </p:txBody>
      </p:sp>
      <p:sp>
        <p:nvSpPr>
          <p:cNvPr id="4" name="Action Button: Home 3">
            <a:hlinkClick r:id="rId4" action="ppaction://hlinksldjump" highlightClick="1"/>
          </p:cNvPr>
          <p:cNvSpPr/>
          <p:nvPr/>
        </p:nvSpPr>
        <p:spPr>
          <a:xfrm>
            <a:off x="7239000" y="457200"/>
            <a:ext cx="121920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l="-49000" r="-8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u="sng" dirty="0" smtClean="0">
                <a:effectLst>
                  <a:outerShdw blurRad="38100" dist="38100" dir="2700000" algn="tl">
                    <a:srgbClr val="000000">
                      <a:alpha val="43137"/>
                    </a:srgbClr>
                  </a:outerShdw>
                </a:effectLst>
              </a:rPr>
              <a:t>Entertainment </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19200"/>
            <a:ext cx="9144000" cy="2590800"/>
          </a:xfrm>
        </p:spPr>
        <p:txBody>
          <a:bodyPr>
            <a:noAutofit/>
          </a:bodyPr>
          <a:lstStyle/>
          <a:p>
            <a:pPr>
              <a:buNone/>
            </a:pPr>
            <a:r>
              <a:rPr lang="en-US" sz="1800" b="1" i="1" dirty="0"/>
              <a:t> </a:t>
            </a:r>
            <a:r>
              <a:rPr lang="en-US" sz="1800" b="1" i="1" dirty="0" smtClean="0"/>
              <a:t>   </a:t>
            </a:r>
            <a:r>
              <a:rPr lang="en-US" sz="2000" b="1" i="1" dirty="0" smtClean="0"/>
              <a:t>ENTERTAINMENTS                                  SHOW DATES</a:t>
            </a:r>
          </a:p>
          <a:p>
            <a:r>
              <a:rPr lang="en-US" sz="1800" b="1" dirty="0" smtClean="0">
                <a:effectLst>
                  <a:outerShdw blurRad="38100" dist="38100" dir="2700000" algn="tl">
                    <a:srgbClr val="000000">
                      <a:alpha val="43137"/>
                    </a:srgbClr>
                  </a:outerShdw>
                </a:effectLst>
              </a:rPr>
              <a:t>My Fair Lady                                            11 FEBRUARY – 2 MARCH 2014 8PM</a:t>
            </a:r>
          </a:p>
          <a:p>
            <a:r>
              <a:rPr lang="en-US" sz="1800" b="1" dirty="0" smtClean="0">
                <a:effectLst>
                  <a:outerShdw blurRad="38100" dist="38100" dir="2700000" algn="tl">
                    <a:srgbClr val="000000">
                      <a:alpha val="43137"/>
                    </a:srgbClr>
                  </a:outerShdw>
                </a:effectLst>
              </a:rPr>
              <a:t>International Jazz Festival </a:t>
            </a:r>
            <a:r>
              <a:rPr lang="en-US" sz="1100" b="1" dirty="0" smtClean="0">
                <a:effectLst>
                  <a:outerShdw blurRad="38100" dist="38100" dir="2700000" algn="tl">
                    <a:srgbClr val="000000">
                      <a:alpha val="43137"/>
                    </a:srgbClr>
                  </a:outerShdw>
                </a:effectLst>
              </a:rPr>
              <a:t>(MAIN FESTIVAL)    </a:t>
            </a:r>
            <a:r>
              <a:rPr lang="en-US" sz="1800" b="1" dirty="0" smtClean="0">
                <a:effectLst>
                  <a:outerShdw blurRad="38100" dist="38100" dir="2700000" algn="tl">
                    <a:srgbClr val="000000">
                      <a:alpha val="43137"/>
                    </a:srgbClr>
                  </a:outerShdw>
                </a:effectLst>
              </a:rPr>
              <a:t>28  FEBRUARY – 2 MARCH 2014 6.30PM</a:t>
            </a:r>
          </a:p>
          <a:p>
            <a:r>
              <a:rPr lang="en-US" sz="1800" b="1" dirty="0" smtClean="0">
                <a:effectLst>
                  <a:outerShdw blurRad="38100" dist="38100" dir="2700000" algn="tl">
                    <a:srgbClr val="000000">
                      <a:alpha val="43137"/>
                    </a:srgbClr>
                  </a:outerShdw>
                </a:effectLst>
              </a:rPr>
              <a:t>Rolling Stones                                        15 MARCH 2014 8PM</a:t>
            </a:r>
          </a:p>
          <a:p>
            <a:r>
              <a:rPr lang="en-US" sz="1800" b="1" dirty="0" smtClean="0">
                <a:effectLst>
                  <a:outerShdw blurRad="38100" dist="38100" dir="2700000" algn="tl">
                    <a:srgbClr val="000000">
                      <a:alpha val="43137"/>
                    </a:srgbClr>
                  </a:outerShdw>
                </a:effectLst>
              </a:rPr>
              <a:t>The Greatest Love Of All                       4-5 APRIL 2014 8PM</a:t>
            </a:r>
          </a:p>
          <a:p>
            <a:r>
              <a:rPr lang="en-US" sz="1800" b="1" dirty="0" smtClean="0">
                <a:effectLst>
                  <a:outerShdw blurRad="38100" dist="38100" dir="2700000" algn="tl">
                    <a:srgbClr val="000000">
                      <a:alpha val="43137"/>
                    </a:srgbClr>
                  </a:outerShdw>
                </a:effectLst>
              </a:rPr>
              <a:t>Tap Dogs                                                 27 MAY 1 JUNE 2014  (TUESDAY-FRIDAY : 7.30PM)</a:t>
            </a:r>
          </a:p>
          <a:p>
            <a:pPr>
              <a:buNone/>
            </a:pPr>
            <a:r>
              <a:rPr lang="en-US" sz="1800" b="1" dirty="0" smtClean="0">
                <a:effectLst>
                  <a:outerShdw blurRad="38100" dist="38100" dir="2700000" algn="tl">
                    <a:srgbClr val="000000">
                      <a:alpha val="43137"/>
                    </a:srgbClr>
                  </a:outerShdw>
                </a:effectLst>
              </a:rPr>
              <a:t>                                                                                                         (SATURDAY: 2PM &amp; 7.30PM) </a:t>
            </a:r>
          </a:p>
          <a:p>
            <a:pPr>
              <a:buNone/>
            </a:pPr>
            <a:r>
              <a:rPr lang="en-US" sz="1800" b="1" dirty="0" smtClean="0">
                <a:effectLst>
                  <a:outerShdw blurRad="38100" dist="38100" dir="2700000" algn="tl">
                    <a:srgbClr val="000000">
                      <a:alpha val="43137"/>
                    </a:srgbClr>
                  </a:outerShdw>
                </a:effectLst>
              </a:rPr>
              <a:t>                                                                                                         (SUNDAY: 1PM &amp; 5PM)</a:t>
            </a:r>
          </a:p>
          <a:p>
            <a:endParaRPr lang="en-US" sz="1800" b="1" dirty="0">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Grease                                                   </a:t>
            </a:r>
            <a:r>
              <a:rPr lang="en-US" sz="1800" b="1" dirty="0" smtClean="0">
                <a:effectLst>
                  <a:outerShdw blurRad="38100" dist="38100" dir="2700000" algn="tl">
                    <a:srgbClr val="000000">
                      <a:alpha val="43137"/>
                    </a:srgbClr>
                  </a:outerShdw>
                </a:effectLst>
              </a:rPr>
              <a:t>25 APRIL – 11 MAY 2014 8PM</a:t>
            </a:r>
            <a:endParaRPr lang="en-US" sz="1800" b="1" dirty="0">
              <a:effectLst>
                <a:outerShdw blurRad="38100" dist="38100" dir="2700000" algn="tl">
                  <a:srgbClr val="000000">
                    <a:alpha val="43137"/>
                  </a:srgbClr>
                </a:outerShdw>
              </a:effectLst>
            </a:endParaRPr>
          </a:p>
        </p:txBody>
      </p:sp>
      <p:sp>
        <p:nvSpPr>
          <p:cNvPr id="4" name="Action Button: Home 3">
            <a:hlinkClick r:id="rId3" action="ppaction://hlinksldjump" highlightClick="1"/>
          </p:cNvPr>
          <p:cNvSpPr/>
          <p:nvPr/>
        </p:nvSpPr>
        <p:spPr>
          <a:xfrm>
            <a:off x="7543800" y="304800"/>
            <a:ext cx="1066800" cy="990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8000"/>
            <a:lum/>
          </a:blip>
          <a:srcRect/>
          <a:stretch>
            <a:fillRect l="-49000" r="-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u="sng" dirty="0" smtClean="0">
                <a:effectLst>
                  <a:outerShdw blurRad="38100" dist="38100" dir="2700000" algn="tl">
                    <a:srgbClr val="000000">
                      <a:alpha val="43137"/>
                    </a:srgbClr>
                  </a:outerShdw>
                </a:effectLst>
              </a:rPr>
              <a:t>Shoppes</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4495800"/>
          </a:xfrm>
        </p:spPr>
        <p:txBody>
          <a:bodyPr>
            <a:normAutofit fontScale="47500" lnSpcReduction="20000"/>
          </a:bodyPr>
          <a:lstStyle/>
          <a:p>
            <a:pPr>
              <a:buNone/>
            </a:pPr>
            <a:r>
              <a:rPr lang="en-US" sz="3800" b="1" u="sng" dirty="0" smtClean="0">
                <a:effectLst>
                  <a:outerShdw blurRad="38100" dist="38100" dir="2700000" algn="tl">
                    <a:srgbClr val="000000">
                      <a:alpha val="43137"/>
                    </a:srgbClr>
                  </a:outerShdw>
                </a:effectLst>
              </a:rPr>
              <a:t>CATEGORIES</a:t>
            </a:r>
          </a:p>
          <a:p>
            <a:pPr>
              <a:buNone/>
            </a:pPr>
            <a:r>
              <a:rPr lang="en-US" sz="3800" b="1" dirty="0" smtClean="0">
                <a:effectLst>
                  <a:outerShdw blurRad="38100" dist="38100" dir="2700000" algn="tl">
                    <a:srgbClr val="000000">
                      <a:alpha val="43137"/>
                    </a:srgbClr>
                  </a:outerShdw>
                </a:effectLst>
              </a:rPr>
              <a:t>→WOMEN’S FASHION</a:t>
            </a:r>
          </a:p>
          <a:p>
            <a:pPr>
              <a:buNone/>
            </a:pPr>
            <a:r>
              <a:rPr lang="en-US" sz="3800" b="1" dirty="0" smtClean="0">
                <a:effectLst>
                  <a:outerShdw blurRad="38100" dist="38100" dir="2700000" algn="tl">
                    <a:srgbClr val="000000">
                      <a:alpha val="43137"/>
                    </a:srgbClr>
                  </a:outerShdw>
                </a:effectLst>
              </a:rPr>
              <a:t>→MEN’S FASHION</a:t>
            </a:r>
          </a:p>
          <a:p>
            <a:pPr>
              <a:buNone/>
            </a:pPr>
            <a:r>
              <a:rPr lang="en-US" sz="3800" b="1" dirty="0" smtClean="0">
                <a:effectLst>
                  <a:outerShdw blurRad="38100" dist="38100" dir="2700000" algn="tl">
                    <a:srgbClr val="000000">
                      <a:alpha val="43137"/>
                    </a:srgbClr>
                  </a:outerShdw>
                </a:effectLst>
              </a:rPr>
              <a:t>→JEWELLERY</a:t>
            </a:r>
          </a:p>
          <a:p>
            <a:pPr>
              <a:buNone/>
            </a:pPr>
            <a:r>
              <a:rPr lang="en-US" sz="3800" b="1" dirty="0" smtClean="0">
                <a:effectLst>
                  <a:outerShdw blurRad="38100" dist="38100" dir="2700000" algn="tl">
                    <a:srgbClr val="000000">
                      <a:alpha val="43137"/>
                    </a:srgbClr>
                  </a:outerShdw>
                </a:effectLst>
              </a:rPr>
              <a:t>→WATCH</a:t>
            </a:r>
          </a:p>
          <a:p>
            <a:pPr>
              <a:buNone/>
            </a:pPr>
            <a:r>
              <a:rPr lang="en-US" sz="3800" b="1" dirty="0" smtClean="0">
                <a:effectLst>
                  <a:outerShdw blurRad="38100" dist="38100" dir="2700000" algn="tl">
                    <a:srgbClr val="000000">
                      <a:alpha val="43137"/>
                    </a:srgbClr>
                  </a:outerShdw>
                </a:effectLst>
              </a:rPr>
              <a:t>→LINGERIE</a:t>
            </a:r>
          </a:p>
          <a:p>
            <a:pPr>
              <a:buNone/>
            </a:pPr>
            <a:r>
              <a:rPr lang="en-US" sz="3800" b="1" dirty="0" smtClean="0">
                <a:effectLst>
                  <a:outerShdw blurRad="38100" dist="38100" dir="2700000" algn="tl">
                    <a:srgbClr val="000000">
                      <a:alpha val="43137"/>
                    </a:srgbClr>
                  </a:outerShdw>
                </a:effectLst>
              </a:rPr>
              <a:t>→HAND BAGS,SHOES &amp; ACCESSORIES</a:t>
            </a:r>
          </a:p>
          <a:p>
            <a:pPr>
              <a:buNone/>
            </a:pPr>
            <a:r>
              <a:rPr lang="en-US" sz="3800" b="1" dirty="0" smtClean="0">
                <a:effectLst>
                  <a:outerShdw blurRad="38100" dist="38100" dir="2700000" algn="tl">
                    <a:srgbClr val="000000">
                      <a:alpha val="43137"/>
                    </a:srgbClr>
                  </a:outerShdw>
                </a:effectLst>
              </a:rPr>
              <a:t>→CHILDREN’S FASHION &amp; MATERNITY</a:t>
            </a:r>
          </a:p>
          <a:p>
            <a:pPr>
              <a:buNone/>
            </a:pPr>
            <a:r>
              <a:rPr lang="en-US" sz="3800" b="1" dirty="0" smtClean="0">
                <a:effectLst>
                  <a:outerShdw blurRad="38100" dist="38100" dir="2700000" algn="tl">
                    <a:srgbClr val="000000">
                      <a:alpha val="43137"/>
                    </a:srgbClr>
                  </a:outerShdw>
                </a:effectLst>
              </a:rPr>
              <a:t>→LIFESTYLES &amp; GIFTS</a:t>
            </a:r>
          </a:p>
          <a:p>
            <a:pPr>
              <a:buNone/>
            </a:pPr>
            <a:r>
              <a:rPr lang="en-US" sz="3800" b="1" dirty="0" smtClean="0">
                <a:effectLst>
                  <a:outerShdw blurRad="38100" dist="38100" dir="2700000" algn="tl">
                    <a:srgbClr val="000000">
                      <a:alpha val="43137"/>
                    </a:srgbClr>
                  </a:outerShdw>
                </a:effectLst>
              </a:rPr>
              <a:t>→ELECTRONICS &amp; TELECOMMUNICATIONS</a:t>
            </a:r>
          </a:p>
          <a:p>
            <a:pPr>
              <a:buNone/>
            </a:pPr>
            <a:r>
              <a:rPr lang="en-US" sz="3800" b="1" dirty="0" smtClean="0">
                <a:effectLst>
                  <a:outerShdw blurRad="38100" dist="38100" dir="2700000" algn="tl">
                    <a:srgbClr val="000000">
                      <a:alpha val="43137"/>
                    </a:srgbClr>
                  </a:outerShdw>
                </a:effectLst>
              </a:rPr>
              <a:t>→GENERAL</a:t>
            </a:r>
          </a:p>
          <a:p>
            <a:pPr>
              <a:buNone/>
            </a:pPr>
            <a:r>
              <a:rPr lang="en-US" sz="3800" b="1" dirty="0" smtClean="0">
                <a:effectLst>
                  <a:outerShdw blurRad="38100" dist="38100" dir="2700000" algn="tl">
                    <a:srgbClr val="000000">
                      <a:alpha val="43137"/>
                    </a:srgbClr>
                  </a:outerShdw>
                </a:effectLst>
              </a:rPr>
              <a:t>→BAR &amp; NIGHTCLUBS</a:t>
            </a:r>
          </a:p>
          <a:p>
            <a:pPr>
              <a:buNone/>
            </a:pPr>
            <a:r>
              <a:rPr lang="en-US" sz="5900" dirty="0" smtClean="0">
                <a:effectLst>
                  <a:outerShdw blurRad="38100" dist="38100" dir="2700000" algn="tl">
                    <a:srgbClr val="000000">
                      <a:alpha val="43137"/>
                    </a:srgbClr>
                  </a:outerShdw>
                </a:effectLst>
              </a:rPr>
              <a:t>     Complementing the hotel is one of the largest     collections of the world’s most coveted designer boutiques in the region.</a:t>
            </a:r>
          </a:p>
          <a:p>
            <a:pPr>
              <a:buNone/>
            </a:pPr>
            <a:endParaRPr lang="en-US" b="1" dirty="0">
              <a:effectLst>
                <a:outerShdw blurRad="38100" dist="38100" dir="2700000" algn="tl">
                  <a:srgbClr val="000000">
                    <a:alpha val="43137"/>
                  </a:srgbClr>
                </a:outerShdw>
              </a:effectLst>
            </a:endParaRPr>
          </a:p>
          <a:p>
            <a:pPr>
              <a:buNone/>
            </a:pPr>
            <a:endParaRPr lang="en-US" b="1" dirty="0" smtClean="0">
              <a:effectLst>
                <a:outerShdw blurRad="38100" dist="38100" dir="2700000" algn="tl">
                  <a:srgbClr val="000000">
                    <a:alpha val="43137"/>
                  </a:srgbClr>
                </a:outerShdw>
              </a:effectLst>
            </a:endParaRPr>
          </a:p>
          <a:p>
            <a:pPr>
              <a:buNone/>
            </a:pPr>
            <a:endParaRPr lang="en-US" b="1" dirty="0">
              <a:effectLst>
                <a:outerShdw blurRad="38100" dist="38100" dir="2700000" algn="tl">
                  <a:srgbClr val="000000">
                    <a:alpha val="43137"/>
                  </a:srgbClr>
                </a:outerShdw>
              </a:effectLst>
            </a:endParaRPr>
          </a:p>
        </p:txBody>
      </p:sp>
      <p:sp>
        <p:nvSpPr>
          <p:cNvPr id="4" name="Action Button: Home 3">
            <a:hlinkClick r:id="rId3" action="ppaction://hlinksldjump" highlightClick="1"/>
          </p:cNvPr>
          <p:cNvSpPr/>
          <p:nvPr/>
        </p:nvSpPr>
        <p:spPr>
          <a:xfrm>
            <a:off x="7086600" y="457200"/>
            <a:ext cx="12192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1000"/>
            <a:lum/>
          </a:blip>
          <a:srcRect/>
          <a:stretch>
            <a:fillRect l="-49000" r="-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Accommodations</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40000" lnSpcReduction="20000"/>
          </a:bodyPr>
          <a:lstStyle/>
          <a:p>
            <a:pPr>
              <a:buNone/>
            </a:pPr>
            <a:r>
              <a:rPr lang="en-US" sz="3800" b="1" dirty="0" smtClean="0">
                <a:effectLst>
                  <a:outerShdw blurRad="38100" dist="38100" dir="2700000" algn="tl">
                    <a:srgbClr val="000000">
                      <a:alpha val="43137"/>
                    </a:srgbClr>
                  </a:outerShdw>
                </a:effectLst>
              </a:rPr>
              <a:t>→ DELUXE ROOM</a:t>
            </a:r>
          </a:p>
          <a:p>
            <a:pPr>
              <a:buNone/>
            </a:pPr>
            <a:r>
              <a:rPr lang="en-US" sz="3800" b="1" dirty="0" smtClean="0">
                <a:effectLst>
                  <a:outerShdw blurRad="38100" dist="38100" dir="2700000" algn="tl">
                    <a:srgbClr val="000000">
                      <a:alpha val="43137"/>
                    </a:srgbClr>
                  </a:outerShdw>
                </a:effectLst>
              </a:rPr>
              <a:t>→ PREMIER ROOM</a:t>
            </a:r>
          </a:p>
          <a:p>
            <a:pPr>
              <a:buNone/>
            </a:pPr>
            <a:r>
              <a:rPr lang="en-US" sz="3800" b="1" dirty="0" smtClean="0">
                <a:effectLst>
                  <a:outerShdw blurRad="38100" dist="38100" dir="2700000" algn="tl">
                    <a:srgbClr val="000000">
                      <a:alpha val="43137"/>
                    </a:srgbClr>
                  </a:outerShdw>
                </a:effectLst>
              </a:rPr>
              <a:t>→ CLUB ROOM</a:t>
            </a:r>
          </a:p>
          <a:p>
            <a:pPr>
              <a:buNone/>
            </a:pPr>
            <a:r>
              <a:rPr lang="en-US" sz="3800" b="1" dirty="0" smtClean="0">
                <a:effectLst>
                  <a:outerShdw blurRad="38100" dist="38100" dir="2700000" algn="tl">
                    <a:srgbClr val="000000">
                      <a:alpha val="43137"/>
                    </a:srgbClr>
                  </a:outerShdw>
                </a:effectLst>
              </a:rPr>
              <a:t>→ GRAND CLUB ROOM</a:t>
            </a:r>
          </a:p>
          <a:p>
            <a:pPr>
              <a:buNone/>
            </a:pPr>
            <a:r>
              <a:rPr lang="en-US" sz="3800" b="1" dirty="0" smtClean="0">
                <a:effectLst>
                  <a:outerShdw blurRad="38100" dist="38100" dir="2700000" algn="tl">
                    <a:srgbClr val="000000">
                      <a:alpha val="43137"/>
                    </a:srgbClr>
                  </a:outerShdw>
                </a:effectLst>
              </a:rPr>
              <a:t>→ ORCHID ROOM</a:t>
            </a:r>
          </a:p>
          <a:p>
            <a:pPr>
              <a:buNone/>
            </a:pPr>
            <a:r>
              <a:rPr lang="en-US" sz="3800" b="1" dirty="0" smtClean="0">
                <a:effectLst>
                  <a:outerShdw blurRad="38100" dist="38100" dir="2700000" algn="tl">
                    <a:srgbClr val="000000">
                      <a:alpha val="43137"/>
                    </a:srgbClr>
                  </a:outerShdw>
                </a:effectLst>
              </a:rPr>
              <a:t>→ MARINA SUITE</a:t>
            </a:r>
          </a:p>
          <a:p>
            <a:pPr>
              <a:buNone/>
            </a:pPr>
            <a:r>
              <a:rPr lang="en-US" sz="3800" b="1" dirty="0" smtClean="0">
                <a:effectLst>
                  <a:outerShdw blurRad="38100" dist="38100" dir="2700000" algn="tl">
                    <a:srgbClr val="000000">
                      <a:alpha val="43137"/>
                    </a:srgbClr>
                  </a:outerShdw>
                </a:effectLst>
              </a:rPr>
              <a:t>→ BAY SUITE</a:t>
            </a:r>
          </a:p>
          <a:p>
            <a:pPr>
              <a:buNone/>
            </a:pPr>
            <a:r>
              <a:rPr lang="en-US" sz="3800" b="1" dirty="0" smtClean="0">
                <a:effectLst>
                  <a:outerShdw blurRad="38100" dist="38100" dir="2700000" algn="tl">
                    <a:srgbClr val="000000">
                      <a:alpha val="43137"/>
                    </a:srgbClr>
                  </a:outerShdw>
                </a:effectLst>
              </a:rPr>
              <a:t>→ SANDS SUITE</a:t>
            </a:r>
          </a:p>
          <a:p>
            <a:pPr>
              <a:buNone/>
            </a:pPr>
            <a:r>
              <a:rPr lang="en-US" sz="3800" b="1" dirty="0" smtClean="0">
                <a:effectLst>
                  <a:outerShdw blurRad="38100" dist="38100" dir="2700000" algn="tl">
                    <a:srgbClr val="000000">
                      <a:alpha val="43137"/>
                    </a:srgbClr>
                  </a:outerShdw>
                </a:effectLst>
              </a:rPr>
              <a:t>→ MERLION SUITE</a:t>
            </a:r>
          </a:p>
          <a:p>
            <a:pPr>
              <a:buNone/>
            </a:pPr>
            <a:r>
              <a:rPr lang="en-US" sz="3800" b="1" dirty="0" smtClean="0">
                <a:effectLst>
                  <a:outerShdw blurRad="38100" dist="38100" dir="2700000" algn="tl">
                    <a:srgbClr val="000000">
                      <a:alpha val="43137"/>
                    </a:srgbClr>
                  </a:outerShdw>
                </a:effectLst>
              </a:rPr>
              <a:t>→ STRAITS SUITE</a:t>
            </a:r>
          </a:p>
          <a:p>
            <a:pPr>
              <a:buNone/>
            </a:pPr>
            <a:r>
              <a:rPr lang="en-US" sz="3800" b="1" dirty="0" smtClean="0">
                <a:effectLst>
                  <a:outerShdw blurRad="38100" dist="38100" dir="2700000" algn="tl">
                    <a:srgbClr val="000000">
                      <a:alpha val="43137"/>
                    </a:srgbClr>
                  </a:outerShdw>
                </a:effectLst>
              </a:rPr>
              <a:t>→ SINGAPURA SUITE</a:t>
            </a:r>
          </a:p>
          <a:p>
            <a:pPr>
              <a:buNone/>
            </a:pPr>
            <a:r>
              <a:rPr lang="en-US" sz="3800" b="1" dirty="0" smtClean="0">
                <a:effectLst>
                  <a:outerShdw blurRad="38100" dist="38100" dir="2700000" algn="tl">
                    <a:srgbClr val="000000">
                      <a:alpha val="43137"/>
                    </a:srgbClr>
                  </a:outerShdw>
                </a:effectLst>
              </a:rPr>
              <a:t>→ ISTANA SUITE</a:t>
            </a:r>
          </a:p>
          <a:p>
            <a:pPr>
              <a:buNone/>
            </a:pPr>
            <a:r>
              <a:rPr lang="en-US" sz="3800" b="1" dirty="0" smtClean="0">
                <a:effectLst>
                  <a:outerShdw blurRad="38100" dist="38100" dir="2700000" algn="tl">
                    <a:srgbClr val="000000">
                      <a:alpha val="43137"/>
                    </a:srgbClr>
                  </a:outerShdw>
                </a:effectLst>
              </a:rPr>
              <a:t>→  PRESIDENT SUITE</a:t>
            </a:r>
          </a:p>
          <a:p>
            <a:pPr>
              <a:buNone/>
            </a:pPr>
            <a:r>
              <a:rPr lang="en-US" sz="3800" b="1" dirty="0" smtClean="0">
                <a:effectLst>
                  <a:outerShdw blurRad="38100" dist="38100" dir="2700000" algn="tl">
                    <a:srgbClr val="000000">
                      <a:alpha val="43137"/>
                    </a:srgbClr>
                  </a:outerShdw>
                </a:effectLst>
              </a:rPr>
              <a:t>→ CHAIRMAN SUITE</a:t>
            </a:r>
          </a:p>
          <a:p>
            <a:pPr>
              <a:buNone/>
            </a:pPr>
            <a:endParaRPr lang="en-US" b="1" dirty="0">
              <a:effectLst>
                <a:outerShdw blurRad="38100" dist="38100" dir="2700000" algn="tl">
                  <a:srgbClr val="000000">
                    <a:alpha val="43137"/>
                  </a:srgbClr>
                </a:outerShdw>
              </a:effectLst>
            </a:endParaRPr>
          </a:p>
          <a:p>
            <a:pPr>
              <a:buNone/>
            </a:pPr>
            <a:r>
              <a:rPr lang="en-US" sz="5900" b="1" dirty="0" smtClean="0">
                <a:effectLst>
                  <a:outerShdw blurRad="38100" dist="38100" dir="2700000" algn="tl">
                    <a:srgbClr val="000000">
                      <a:alpha val="43137"/>
                    </a:srgbClr>
                  </a:outerShdw>
                </a:effectLst>
              </a:rPr>
              <a:t>     Marina Bay Sands is the leading business, leisure and entertainment destination in Asia.</a:t>
            </a:r>
            <a:endParaRPr lang="en-US" sz="5900" b="1" dirty="0">
              <a:effectLst>
                <a:outerShdw blurRad="38100" dist="38100" dir="2700000" algn="tl">
                  <a:srgbClr val="000000">
                    <a:alpha val="43137"/>
                  </a:srgbClr>
                </a:outerShdw>
              </a:effectLst>
            </a:endParaRPr>
          </a:p>
        </p:txBody>
      </p:sp>
      <p:sp>
        <p:nvSpPr>
          <p:cNvPr id="5" name="Action Button: Home 4">
            <a:hlinkClick r:id="rId4" action="ppaction://hlinksldjump" highlightClick="1"/>
          </p:cNvPr>
          <p:cNvSpPr/>
          <p:nvPr/>
        </p:nvSpPr>
        <p:spPr>
          <a:xfrm>
            <a:off x="7620000" y="533400"/>
            <a:ext cx="11430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143000"/>
          </a:xfrm>
        </p:spPr>
        <p:txBody>
          <a:bodyPr>
            <a:noAutofit/>
          </a:bodyPr>
          <a:lstStyle/>
          <a:p>
            <a:r>
              <a:rPr lang="en-US" sz="6000" dirty="0" smtClean="0"/>
              <a:t>Click </a:t>
            </a:r>
            <a:r>
              <a:rPr lang="en-US" sz="6000" dirty="0" smtClean="0">
                <a:hlinkClick r:id="rId2"/>
              </a:rPr>
              <a:t>HERE</a:t>
            </a:r>
            <a:r>
              <a:rPr lang="en-US" sz="6000" dirty="0" smtClean="0"/>
              <a:t> more information!</a:t>
            </a:r>
            <a:endParaRPr lang="en-US" sz="6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320</Words>
  <Application>Microsoft Office PowerPoint</Application>
  <PresentationFormat>On-screen Show (4:3)</PresentationFormat>
  <Paragraphs>60</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Marina Bay Sands Singapore</vt:lpstr>
      <vt:lpstr>Slide 2</vt:lpstr>
      <vt:lpstr>ArtScience Museum</vt:lpstr>
      <vt:lpstr>Spa</vt:lpstr>
      <vt:lpstr>Entertainment </vt:lpstr>
      <vt:lpstr>Shoppes</vt:lpstr>
      <vt:lpstr>Accommodations</vt:lpstr>
      <vt:lpstr>Click HERE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Marina Bay Sands Singapore</dc:title>
  <dc:creator>Bubu</dc:creator>
  <cp:lastModifiedBy>Bubu</cp:lastModifiedBy>
  <cp:revision>14</cp:revision>
  <dcterms:created xsi:type="dcterms:W3CDTF">2014-02-23T11:59:44Z</dcterms:created>
  <dcterms:modified xsi:type="dcterms:W3CDTF">2014-02-23T14:10:45Z</dcterms:modified>
</cp:coreProperties>
</file>